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7" r:id="rId18"/>
    <p:sldId id="279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D23BD-AEAC-4B8C-A755-488B73211A4B}" type="datetimeFigureOut">
              <a:rPr lang="fr-FR" smtClean="0"/>
              <a:pPr/>
              <a:t>12/03/2014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18C2A-D478-4317-8FE6-0036359469F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18C2A-D478-4317-8FE6-0036359469F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05C05-F63C-4998-A785-51EAC2599D88}" type="datetimeFigureOut">
              <a:rPr lang="fr-FR" smtClean="0"/>
              <a:pPr/>
              <a:t>12/03/2014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65ED-A5D0-4A6D-88EB-F8D875B1C5C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357321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   DESPIERTA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71604" y="5000636"/>
            <a:ext cx="6200796" cy="1209668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A  LAS  SEIS  Y  MEDIA  DE  LA MAÑANA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500174"/>
            <a:ext cx="3571900" cy="341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14445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ESTUDIA  MATES</a:t>
            </a:r>
            <a:endParaRPr lang="fr-FR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857364"/>
            <a:ext cx="193903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785926"/>
            <a:ext cx="20859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à coins arrondis 5"/>
          <p:cNvSpPr/>
          <p:nvPr/>
        </p:nvSpPr>
        <p:spPr>
          <a:xfrm>
            <a:off x="928662" y="2214554"/>
            <a:ext cx="150019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09:00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92391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1"/>
                </a:solidFill>
                <a:latin typeface="Comic Sans MS" pitchFamily="66" charset="0"/>
              </a:rPr>
              <a:t>A   LAS     NUEVE</a:t>
            </a:r>
            <a:endParaRPr lang="fr-FR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 HORA  DEL RECREO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928694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JUEGA CON SUS AMIGOS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571744"/>
            <a:ext cx="2286016" cy="312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à coins arrondis 10"/>
          <p:cNvSpPr/>
          <p:nvPr/>
        </p:nvSpPr>
        <p:spPr>
          <a:xfrm>
            <a:off x="428596" y="2714620"/>
            <a:ext cx="1285884" cy="78581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11:35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14414" y="5715016"/>
            <a:ext cx="7286676" cy="114298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Comic Sans MS" pitchFamily="66" charset="0"/>
              </a:rPr>
              <a:t>A  LAS  DOCE MENOS VEINTICINCO</a:t>
            </a:r>
            <a:endParaRPr lang="fr-FR" sz="36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ES  HORA  DEL  RECREO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1071570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HABLA CON SUS AMIGOS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357430"/>
            <a:ext cx="4508812" cy="351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>
            <a:normAutofit fontScale="90000"/>
          </a:bodyPr>
          <a:lstStyle/>
          <a:p>
            <a:r>
              <a:rPr lang="fr-FR" sz="4900" dirty="0" smtClean="0">
                <a:latin typeface="Comic Sans MS" pitchFamily="66" charset="0"/>
              </a:rPr>
              <a:t>ESTUDIA    MÚSICA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latin typeface="Comic Sans MS" pitchFamily="66" charset="0"/>
              </a:rPr>
              <a:t> 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4786346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928802"/>
            <a:ext cx="4071966" cy="344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571604" y="2071678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12:00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1604" y="5643578"/>
            <a:ext cx="6929486" cy="9286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dirty="0" smtClean="0">
                <a:latin typeface="Comic Sans MS" pitchFamily="66" charset="0"/>
              </a:rPr>
              <a:t>AL MEDIODÍA</a:t>
            </a:r>
          </a:p>
          <a:p>
            <a:pPr algn="ctr"/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ALMUERZA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8215370" cy="5214974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A  LA UNA Y MEDIA DE LA TARDE</a:t>
            </a:r>
            <a:endParaRPr lang="fr-FR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000240"/>
            <a:ext cx="4214842" cy="280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643042" y="1714488"/>
            <a:ext cx="128588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1 3:30</a:t>
            </a:r>
            <a:endParaRPr lang="fr-FR" sz="2800" dirty="0">
              <a:latin typeface="Comic Sans MS" pitchFamily="66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5640" y="2152640"/>
            <a:ext cx="4214842" cy="280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000131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VUELVE  A  CASA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915176" cy="4929222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A   LAS     CINCO  DE LA TARDE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285860"/>
            <a:ext cx="5054538" cy="329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214942" y="2357430"/>
            <a:ext cx="50006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CASA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643042" y="1643050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17:00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CENA  CON  LA  FAMILIA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5429264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A   LAS  OCHO  Y  MEDIA  DE  LA  NOCHE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643042" y="1714488"/>
            <a:ext cx="128588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20:30</a:t>
            </a:r>
            <a:endParaRPr lang="fr-FR" sz="2800" dirty="0"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1571611"/>
            <a:ext cx="2769299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71569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HACE  SUS  DEBERES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772300" cy="4714908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4400" dirty="0" smtClean="0">
                <a:solidFill>
                  <a:schemeClr val="tx1"/>
                </a:solidFill>
                <a:latin typeface="Comic Sans MS" pitchFamily="66" charset="0"/>
              </a:rPr>
              <a:t>A   LAS   NUEVE</a:t>
            </a:r>
          </a:p>
          <a:p>
            <a:endParaRPr lang="fr-F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571612"/>
            <a:ext cx="3706112" cy="305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785918" y="1571612"/>
            <a:ext cx="150019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21:00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85883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    LAVA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915176" cy="4572032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3600" dirty="0" smtClean="0">
                <a:solidFill>
                  <a:schemeClr val="tx1"/>
                </a:solidFill>
                <a:latin typeface="Comic Sans MS" pitchFamily="66" charset="0"/>
              </a:rPr>
              <a:t>A    LAS  NUEVE   Y   MEDIA</a:t>
            </a:r>
            <a:endParaRPr lang="fr-FR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428736"/>
            <a:ext cx="3071834" cy="367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643042" y="2000240"/>
            <a:ext cx="142876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21:30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000131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Comic Sans MS" pitchFamily="66" charset="0"/>
              </a:rPr>
              <a:t>VE  LA  TELEVISIÓN</a:t>
            </a:r>
            <a:br>
              <a:rPr lang="fr-FR" dirty="0" smtClean="0">
                <a:latin typeface="Comic Sans MS" pitchFamily="66" charset="0"/>
              </a:rPr>
            </a:b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7058052" cy="5000660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3600" dirty="0" smtClean="0">
                <a:solidFill>
                  <a:schemeClr val="tx1"/>
                </a:solidFill>
                <a:latin typeface="Comic Sans MS" pitchFamily="66" charset="0"/>
              </a:rPr>
              <a:t>A    LAS   DIEZ   MENOS  CUARTO</a:t>
            </a:r>
            <a:endParaRPr lang="fr-FR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214422"/>
            <a:ext cx="3126670" cy="3240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à coins arrondis 5"/>
          <p:cNvSpPr/>
          <p:nvPr/>
        </p:nvSpPr>
        <p:spPr>
          <a:xfrm>
            <a:off x="1785918" y="1571612"/>
            <a:ext cx="157163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21:45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357321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    LEVANTA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1428736"/>
            <a:ext cx="6400800" cy="4786346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A   LAS  SIETE  MENOS   CUARTO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857364"/>
            <a:ext cx="3357578" cy="3357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714480" y="1785926"/>
            <a:ext cx="178595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06:45</a:t>
            </a:r>
            <a:endParaRPr lang="fr-FR" sz="2400" dirty="0"/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14445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    ACUESTA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700862" cy="4714908"/>
          </a:xfrm>
        </p:spPr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A   LAS  DIEZ   Y  MEDIA</a:t>
            </a:r>
            <a:endParaRPr lang="fr-FR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571604" y="1571612"/>
            <a:ext cx="135732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22:30</a:t>
            </a:r>
            <a:endParaRPr lang="fr-FR" sz="2800" dirty="0">
              <a:latin typeface="Comic Sans MS" pitchFamily="66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28736"/>
            <a:ext cx="383509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71479"/>
            <a:ext cx="7772400" cy="1071571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¡MANOS    A    LA    OBRA !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1071570"/>
          </a:xfrm>
        </p:spPr>
        <p:txBody>
          <a:bodyPr/>
          <a:lstStyle/>
          <a:p>
            <a:r>
              <a:rPr lang="fr-FR" sz="4000" dirty="0" smtClean="0">
                <a:solidFill>
                  <a:srgbClr val="C00000"/>
                </a:solidFill>
                <a:latin typeface="Comic Sans MS" pitchFamily="66" charset="0"/>
              </a:rPr>
              <a:t>¿QUÉ   HACES ?</a:t>
            </a:r>
          </a:p>
          <a:p>
            <a:r>
              <a:rPr lang="fr-FR" sz="1200" dirty="0" smtClean="0">
                <a:solidFill>
                  <a:srgbClr val="C00000"/>
                </a:solidFill>
                <a:latin typeface="Comic Sans MS" pitchFamily="66" charset="0"/>
              </a:rPr>
              <a:t>LA RESPUESTA APARECERÁ DENTRO DE 7 SEGUNDOS.</a:t>
            </a:r>
          </a:p>
          <a:p>
            <a:endParaRPr lang="fr-FR" sz="12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fr-FR" sz="4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214414" y="2500306"/>
            <a:ext cx="7286676" cy="37147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571744"/>
            <a:ext cx="216942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928794" y="2928934"/>
            <a:ext cx="3714776" cy="9286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ME  DESPIERTO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14480" y="4786322"/>
            <a:ext cx="4071966" cy="10001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ME    LEVANTO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572008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786081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ME   DUCHO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2500306"/>
            <a:ext cx="8429684" cy="3138494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  <a:latin typeface="Comic Sans MS" pitchFamily="66" charset="0"/>
              </a:rPr>
              <a:t>ME  VISTO</a:t>
            </a:r>
            <a:endParaRPr lang="fr-F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285728"/>
            <a:ext cx="1581147" cy="179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2428868"/>
            <a:ext cx="928694" cy="1741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4286256"/>
            <a:ext cx="8001056" cy="17145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ME  PEINO     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349121"/>
            <a:ext cx="1599620" cy="155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928957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2910" y="3286124"/>
            <a:ext cx="7786742" cy="2995618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57166"/>
            <a:ext cx="1214446" cy="1256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4316" y="714356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                        DESAYUNO</a:t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endParaRPr lang="fr-FR" sz="3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2000240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57158" y="1857364"/>
            <a:ext cx="6143668" cy="12858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PREPARO  MI  MOCHILA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286124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85720" y="3500438"/>
            <a:ext cx="5715040" cy="9286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COJO   EL  AUTOBÚS</a:t>
            </a:r>
          </a:p>
          <a:p>
            <a:pPr algn="ctr"/>
            <a:r>
              <a:rPr lang="fr-FR" sz="3200" dirty="0" smtClean="0">
                <a:latin typeface="Comic Sans MS" pitchFamily="66" charset="0"/>
              </a:rPr>
              <a:t> </a:t>
            </a:r>
            <a:endParaRPr lang="fr-FR" sz="3200" dirty="0">
              <a:latin typeface="Comic Sans MS" pitchFamily="66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4714884"/>
            <a:ext cx="1339766" cy="1906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Ellipse 10"/>
          <p:cNvSpPr/>
          <p:nvPr/>
        </p:nvSpPr>
        <p:spPr>
          <a:xfrm>
            <a:off x="7929586" y="4929198"/>
            <a:ext cx="1214414" cy="15716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COLE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7215206" y="578645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71472" y="5286388"/>
            <a:ext cx="4643470" cy="92869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VOY    AL   COLEGIO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3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571528"/>
            <a:ext cx="8458200" cy="3386160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ESTUDIO   MATES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7272366" cy="3495684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  <a:latin typeface="Comic Sans MS" pitchFamily="66" charset="0"/>
              </a:rPr>
              <a:t>ALMUERZO</a:t>
            </a:r>
            <a:endParaRPr lang="fr-FR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357166"/>
            <a:ext cx="1081776" cy="11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5" y="571480"/>
            <a:ext cx="1371595" cy="144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1785926"/>
            <a:ext cx="257176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16" y="3571876"/>
            <a:ext cx="1135955" cy="1552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785918" y="3857628"/>
            <a:ext cx="4429156" cy="8572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JUEGO   AL  FÚTBOL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5000636"/>
            <a:ext cx="2008482" cy="1565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0" y="5357826"/>
            <a:ext cx="6215074" cy="78581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HABLO  CON  LOS  AMIGOS</a:t>
            </a:r>
            <a:endParaRPr lang="fr-FR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33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0"/>
            <a:ext cx="5544616" cy="1944215"/>
          </a:xfrm>
        </p:spPr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ESTUDIO MÚSICA</a:t>
            </a:r>
            <a:b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es-ES_tradnl" sz="3200" dirty="0" smtClean="0"/>
              <a:t/>
            </a:r>
            <a:br>
              <a:rPr lang="es-ES_tradnl" sz="3200" dirty="0" smtClean="0"/>
            </a:br>
            <a:r>
              <a:rPr lang="es-ES_tradnl" sz="3200" dirty="0" smtClean="0"/>
              <a:t/>
            </a:r>
            <a:br>
              <a:rPr lang="es-ES_tradnl" sz="3200" dirty="0" smtClean="0"/>
            </a:br>
            <a:endParaRPr lang="es-ES_tradnl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8" y="476673"/>
            <a:ext cx="1788036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708920"/>
            <a:ext cx="221195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7524328" y="3140968"/>
            <a:ext cx="2160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4759795"/>
            <a:ext cx="1478855" cy="2098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1907704" y="1916832"/>
            <a:ext cx="4896544" cy="14401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ZoneTexte 10"/>
          <p:cNvSpPr txBox="1"/>
          <p:nvPr/>
        </p:nvSpPr>
        <p:spPr>
          <a:xfrm>
            <a:off x="2195736" y="256490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VUELVO  A  CASA</a:t>
            </a:r>
            <a:endParaRPr lang="es-ES_tradnl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979712" y="5733256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CENO  CON  LA FAMILIA</a:t>
            </a:r>
            <a:endParaRPr lang="es-ES_tradnl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4" name="Sous-titre 13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5544616" cy="1800200"/>
          </a:xfrm>
        </p:spPr>
        <p:txBody>
          <a:bodyPr/>
          <a:lstStyle/>
          <a:p>
            <a:endParaRPr lang="fr-FR" b="1" dirty="0" smtClean="0"/>
          </a:p>
          <a:p>
            <a:endParaRPr lang="es-ES_tradnl" b="1" dirty="0"/>
          </a:p>
        </p:txBody>
      </p:sp>
    </p:spTree>
  </p:cSld>
  <p:clrMapOvr>
    <a:masterClrMapping/>
  </p:clrMapOvr>
  <p:transition advTm="3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ME LAVO</a:t>
            </a:r>
            <a:endParaRPr lang="es-ES_tradnl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5013176"/>
            <a:ext cx="6224736" cy="625624"/>
          </a:xfrm>
        </p:spPr>
        <p:txBody>
          <a:bodyPr/>
          <a:lstStyle/>
          <a:p>
            <a:r>
              <a:rPr lang="fr-FR" dirty="0" smtClean="0">
                <a:solidFill>
                  <a:srgbClr val="00B050"/>
                </a:solidFill>
                <a:latin typeface="Comic Sans MS" pitchFamily="66" charset="0"/>
              </a:rPr>
              <a:t>ME ACUESTO</a:t>
            </a:r>
            <a:endParaRPr lang="es-ES_tradnl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90861" y="332657"/>
            <a:ext cx="1658366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772816"/>
            <a:ext cx="138393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429000"/>
            <a:ext cx="1440160" cy="1492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013176"/>
            <a:ext cx="1512168" cy="1352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ZoneTexte 7"/>
          <p:cNvSpPr txBox="1"/>
          <p:nvPr/>
        </p:nvSpPr>
        <p:spPr>
          <a:xfrm>
            <a:off x="2195736" y="764704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00B050"/>
                </a:solidFill>
                <a:latin typeface="Comic Sans MS" pitchFamily="66" charset="0"/>
              </a:rPr>
              <a:t>HAGO MIS DEBERES</a:t>
            </a:r>
            <a:endParaRPr lang="es-ES_tradnl" sz="3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10103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VEO LA TELEVISIÓN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advTm="3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     DUCHA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8143932" cy="5214974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A     LAS   SIETE   Y  CUARTO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143116"/>
            <a:ext cx="2438403" cy="276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à coins arrondis 10"/>
          <p:cNvSpPr/>
          <p:nvPr/>
        </p:nvSpPr>
        <p:spPr>
          <a:xfrm>
            <a:off x="1214414" y="185736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07:15</a:t>
            </a:r>
            <a:endParaRPr lang="fr-FR" sz="2800" dirty="0"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928802"/>
            <a:ext cx="2438403" cy="276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57297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     VISTE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143536"/>
          </a:xfrm>
        </p:spPr>
        <p:txBody>
          <a:bodyPr>
            <a:normAutofit fontScale="925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>
              <a:latin typeface="Comic Sans MS" pitchFamily="66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A    LAS  OCHO   MENOS   DIEZ</a:t>
            </a:r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714488"/>
            <a:ext cx="1785950" cy="334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857356" y="1643050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07:50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285883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SE    PEINA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28662" y="1428736"/>
            <a:ext cx="7358114" cy="457203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>
                <a:solidFill>
                  <a:schemeClr val="tx1"/>
                </a:solidFill>
                <a:latin typeface="Comic Sans MS" pitchFamily="66" charset="0"/>
              </a:rPr>
              <a:t>A    LAS     OCHO  MENOS CINCO</a:t>
            </a:r>
            <a:endParaRPr lang="fr-FR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1" y="1643050"/>
            <a:ext cx="331413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à coins arrondis 5"/>
          <p:cNvSpPr/>
          <p:nvPr/>
        </p:nvSpPr>
        <p:spPr>
          <a:xfrm>
            <a:off x="928662" y="1643050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07:55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DESAYUNA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352940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4000" dirty="0" smtClean="0">
                <a:solidFill>
                  <a:schemeClr val="tx1"/>
                </a:solidFill>
                <a:latin typeface="Comic Sans MS" pitchFamily="66" charset="0"/>
              </a:rPr>
              <a:t>A  LAS  OCHO</a:t>
            </a:r>
            <a:endParaRPr lang="fr-FR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1500174"/>
            <a:ext cx="2671774" cy="2764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857363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PREPARA SU MOCHILA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714488"/>
            <a:ext cx="6400800" cy="4357718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3600" dirty="0" smtClean="0">
                <a:solidFill>
                  <a:schemeClr val="tx1"/>
                </a:solidFill>
                <a:latin typeface="Comic Sans MS" pitchFamily="66" charset="0"/>
              </a:rPr>
              <a:t>A  LAS OCHO Y VEINTE </a:t>
            </a:r>
            <a:endParaRPr lang="fr-FR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1571612"/>
            <a:ext cx="440058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643042" y="2071678"/>
            <a:ext cx="128588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08:20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357321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COGE EL AUTOBÚS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281502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3600" dirty="0" smtClean="0">
                <a:solidFill>
                  <a:schemeClr val="tx1"/>
                </a:solidFill>
                <a:latin typeface="Comic Sans MS" pitchFamily="66" charset="0"/>
              </a:rPr>
              <a:t>A   LAS  OCHO  Y MEDIA</a:t>
            </a:r>
            <a:endParaRPr lang="fr-FR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428736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785918" y="1714488"/>
            <a:ext cx="150019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08:30</a:t>
            </a:r>
            <a:endParaRPr lang="fr-FR" sz="2800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214445"/>
          </a:xfrm>
        </p:spPr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VA   AL   COLEGIO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7772400" cy="4929222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3600" dirty="0" smtClean="0">
                <a:solidFill>
                  <a:schemeClr val="tx1"/>
                </a:solidFill>
                <a:latin typeface="Comic Sans MS" pitchFamily="66" charset="0"/>
              </a:rPr>
              <a:t>A  LAS  NUEVE  MENOS VEINTE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85926"/>
            <a:ext cx="2143140" cy="304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à coins arrondis 4"/>
          <p:cNvSpPr/>
          <p:nvPr/>
        </p:nvSpPr>
        <p:spPr>
          <a:xfrm>
            <a:off x="1500166" y="1571612"/>
            <a:ext cx="150019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latin typeface="Comic Sans MS" pitchFamily="66" charset="0"/>
              </a:rPr>
              <a:t>08:40</a:t>
            </a:r>
            <a:endParaRPr lang="fr-FR" sz="2800" dirty="0">
              <a:latin typeface="Comic Sans MS" pitchFamily="66" charset="0"/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7072330" y="3357562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929586" y="2500306"/>
            <a:ext cx="1214414" cy="15716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omic Sans MS" pitchFamily="66" charset="0"/>
              </a:rPr>
              <a:t>COLE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ransition advTm="2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233</Words>
  <Application>Microsoft Office PowerPoint</Application>
  <PresentationFormat>Affichage à l'écran (4:3)</PresentationFormat>
  <Paragraphs>202</Paragraphs>
  <Slides>26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SE   DESPIERTA</vt:lpstr>
      <vt:lpstr>SE    LEVANTA</vt:lpstr>
      <vt:lpstr>SE     DUCHA</vt:lpstr>
      <vt:lpstr>SE     VISTE</vt:lpstr>
      <vt:lpstr>SE    PEINA</vt:lpstr>
      <vt:lpstr>DESAYUNA</vt:lpstr>
      <vt:lpstr>PREPARA SU MOCHILA</vt:lpstr>
      <vt:lpstr>COGE EL AUTOBÚS</vt:lpstr>
      <vt:lpstr>VA   AL   COLEGIO</vt:lpstr>
      <vt:lpstr>ESTUDIA  MATES</vt:lpstr>
      <vt:lpstr>ES  HORA  DEL RECREO</vt:lpstr>
      <vt:lpstr>ES  HORA  DEL  RECREO</vt:lpstr>
      <vt:lpstr>ESTUDIA    MÚSICA  </vt:lpstr>
      <vt:lpstr>ALMUERZA</vt:lpstr>
      <vt:lpstr>VUELVE  A  CASA</vt:lpstr>
      <vt:lpstr>CENA  CON  LA  FAMILIA</vt:lpstr>
      <vt:lpstr>HACE  SUS  DEBERES</vt:lpstr>
      <vt:lpstr>SE    LAVA</vt:lpstr>
      <vt:lpstr>VE  LA  TELEVISIÓN </vt:lpstr>
      <vt:lpstr>SE    ACUESTA</vt:lpstr>
      <vt:lpstr>¡MANOS    A    LA    OBRA !</vt:lpstr>
      <vt:lpstr>ME   DUCHO</vt:lpstr>
      <vt:lpstr>    </vt:lpstr>
      <vt:lpstr>ESTUDIO   MATES</vt:lpstr>
      <vt:lpstr>    ESTUDIO MÚSICA   </vt:lpstr>
      <vt:lpstr>ME LAVO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 RUTINA</dc:title>
  <dc:creator>Eddy Montout</dc:creator>
  <cp:lastModifiedBy> </cp:lastModifiedBy>
  <cp:revision>79</cp:revision>
  <dcterms:created xsi:type="dcterms:W3CDTF">2011-05-24T19:33:29Z</dcterms:created>
  <dcterms:modified xsi:type="dcterms:W3CDTF">2014-03-12T11:31:25Z</dcterms:modified>
</cp:coreProperties>
</file>