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F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0194-FE2B-4D4A-9EA2-1BDBD50B5A31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8626-CF49-4D08-8FA4-17E392D53F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AEE8-4435-4924-9A7C-04E9E6062363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255D-30EF-4030-A2B1-0185DA5BE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064F-D7D1-454B-807A-AAC97668230B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990D-457B-4FD4-A4B9-52345993E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65DE-8414-406F-BBC0-8E1BEA497342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4499-A468-4478-97A6-4B499FF5D9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FAFF-EA1B-4BD1-826C-CDB003E1A063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A71D-1A0F-4BA2-A37C-88C499791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747A-CCD8-4268-896E-9A22AECF3818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F922-022F-433D-8FAC-56B62FA9AA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E9C6-E42A-45B9-9100-14B2A4052648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FB6F-7C5F-4E57-A772-22317D6AAB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3A64-E53F-4084-8B32-F18D618EBB5A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48F9-C085-4AA4-BFB9-5ED1D55BD8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93A0-AFC0-450B-9474-5C211721C867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38BA-8373-4B62-9DF9-5F3B48B25C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1703-2F50-45B0-9B18-90E95C4F2A74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DA01-F139-4958-9C3E-42697B4B72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61E9-A183-474A-AEA5-3F181AEFCA8B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2B35-FC67-4691-8921-16215673B1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97000">
              <a:schemeClr val="accent4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2F0FC-F4E4-4B93-BE99-AF10E3EC0A13}" type="datetimeFigureOut">
              <a:rPr lang="fr-FR"/>
              <a:pPr>
                <a:defRPr/>
              </a:pPr>
              <a:t>07/01/2013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266C61-4162-4F19-B663-A0CA57BE66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Betty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grandparents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mother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grandmother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grandmother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Judy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sister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children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14700" y="2590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sister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1905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Jack, Polly and Daisy are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sister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children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14700" y="2590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81100" y="55245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children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267200" cy="1905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Dora: «  Jack, Polly, Daisy, Bertie and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Molly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are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grandmother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5908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grandparents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5908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grandchildren</a:t>
            </a:r>
          </a:p>
        </p:txBody>
      </p:sp>
      <p:sp>
        <p:nvSpPr>
          <p:cNvPr id="8" name="Ellipse 7"/>
          <p:cNvSpPr/>
          <p:nvPr/>
        </p:nvSpPr>
        <p:spPr>
          <a:xfrm>
            <a:off x="4152900" y="16764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04900" y="5676900"/>
            <a:ext cx="23622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grandchildren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David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has got </a:t>
            </a:r>
            <a:r>
              <a:rPr lang="fr-FR" sz="2800">
                <a:latin typeface="Comic Sans MS" pitchFamily="66" charset="0"/>
              </a:rPr>
              <a:t>2 sisters.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1676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Martha and Michael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have got </a:t>
            </a:r>
            <a:r>
              <a:rPr lang="fr-FR" sz="2800">
                <a:latin typeface="Comic Sans MS" pitchFamily="66" charset="0"/>
              </a:rPr>
              <a:t>3 daughters.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2438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David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hasn’t got </a:t>
            </a:r>
            <a:r>
              <a:rPr lang="fr-FR" sz="2800">
                <a:solidFill>
                  <a:srgbClr val="000000"/>
                </a:solidFill>
                <a:latin typeface="Comic Sans MS" pitchFamily="66" charset="0"/>
              </a:rPr>
              <a:t>any brothers</a:t>
            </a:r>
            <a:r>
              <a:rPr lang="fr-FR" sz="2800">
                <a:latin typeface="Comic Sans MS" pitchFamily="66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1676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Tom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hasn’t got a wife</a:t>
            </a:r>
            <a:r>
              <a:rPr lang="fr-FR" sz="2800">
                <a:latin typeface="Comic Sans MS" pitchFamily="66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1676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George and Mary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have got </a:t>
            </a:r>
            <a:r>
              <a:rPr lang="fr-FR" sz="2800">
                <a:latin typeface="Comic Sans MS" pitchFamily="66" charset="0"/>
              </a:rPr>
              <a:t>2 daughters.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2438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000000"/>
                </a:solidFill>
                <a:latin typeface="Comic Sans MS" pitchFamily="66" charset="0"/>
              </a:rPr>
              <a:t>Sue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 has got </a:t>
            </a:r>
            <a:r>
              <a:rPr lang="fr-FR" sz="2800">
                <a:solidFill>
                  <a:srgbClr val="000000"/>
                </a:solidFill>
                <a:latin typeface="Comic Sans MS" pitchFamily="66" charset="0"/>
              </a:rPr>
              <a:t>a sister</a:t>
            </a:r>
            <a:r>
              <a:rPr lang="fr-FR" sz="2800">
                <a:latin typeface="Comic Sans MS" pitchFamily="66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2438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1"/>
            </a:gs>
            <a:gs pos="100000">
              <a:schemeClr val="accent4">
                <a:lumMod val="75000"/>
              </a:schemeClr>
            </a:gs>
            <a:gs pos="93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 descr="FA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554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ZoneTexte 2"/>
          <p:cNvSpPr txBox="1">
            <a:spLocks noChangeArrowheads="1"/>
          </p:cNvSpPr>
          <p:nvPr/>
        </p:nvSpPr>
        <p:spPr bwMode="auto">
          <a:xfrm>
            <a:off x="533400" y="457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mic Sans MS" pitchFamily="66" charset="0"/>
              </a:rPr>
              <a:t>Bill </a:t>
            </a:r>
            <a:r>
              <a:rPr lang="fr-FR" sz="2800">
                <a:solidFill>
                  <a:srgbClr val="0000FF"/>
                </a:solidFill>
                <a:latin typeface="Comic Sans MS" pitchFamily="66" charset="0"/>
              </a:rPr>
              <a:t>has got </a:t>
            </a:r>
            <a:r>
              <a:rPr lang="fr-FR" sz="2800">
                <a:latin typeface="Comic Sans MS" pitchFamily="66" charset="0"/>
              </a:rPr>
              <a:t>2 uncles.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1524000"/>
            <a:ext cx="2590800" cy="61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>
                <a:latin typeface="Comic Sans MS"/>
                <a:cs typeface="Comic Sans MS"/>
              </a:rPr>
              <a:t>right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2292350"/>
            <a:ext cx="2590800" cy="614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3400" b="1" dirty="0" err="1">
                <a:latin typeface="Comic Sans MS"/>
                <a:ea typeface="ＭＳ ゴシック"/>
                <a:cs typeface="Comic Sans MS"/>
              </a:rPr>
              <a:t>wrong</a:t>
            </a:r>
            <a:endParaRPr lang="fr-FR" sz="3400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410200" y="1676400"/>
            <a:ext cx="381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Zapf Dingbats"/>
                <a:ea typeface="Zapf Dingbats"/>
                <a:cs typeface="Zapf Dingbats"/>
              </a:rPr>
              <a:t>✔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Daisy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aunt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sister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mother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sister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Ben and Linda __________________ three cousins.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8956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have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Ben  ______________  a </a:t>
            </a:r>
            <a:r>
              <a:rPr lang="fr-FR" sz="2000" dirty="0" err="1">
                <a:latin typeface="Comic Sans MS"/>
                <a:cs typeface="Comic Sans MS"/>
              </a:rPr>
              <a:t>brother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2860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hasn’t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Susan and Paul  __________________ three </a:t>
            </a:r>
            <a:r>
              <a:rPr lang="fr-FR" sz="2000" dirty="0" err="1">
                <a:latin typeface="Comic Sans MS"/>
                <a:cs typeface="Comic Sans MS"/>
              </a:rPr>
              <a:t>children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8956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have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Ruth and John __________________ </a:t>
            </a:r>
            <a:r>
              <a:rPr lang="fr-FR" sz="2000" dirty="0" err="1">
                <a:latin typeface="Comic Sans MS"/>
                <a:cs typeface="Comic Sans MS"/>
              </a:rPr>
              <a:t>two</a:t>
            </a:r>
            <a:r>
              <a:rPr lang="fr-FR" sz="2000" dirty="0">
                <a:latin typeface="Comic Sans MS"/>
                <a:cs typeface="Comic Sans MS"/>
              </a:rPr>
              <a:t> </a:t>
            </a:r>
            <a:r>
              <a:rPr lang="fr-FR" sz="2000" dirty="0" err="1">
                <a:latin typeface="Comic Sans MS"/>
                <a:cs typeface="Comic Sans MS"/>
              </a:rPr>
              <a:t>daughters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8956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haven’t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Timothy and Robert _____________    one </a:t>
            </a:r>
            <a:r>
              <a:rPr lang="fr-FR" sz="2000" dirty="0" err="1">
                <a:latin typeface="Comic Sans MS"/>
                <a:cs typeface="Comic Sans MS"/>
              </a:rPr>
              <a:t>sister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62400" y="5181600"/>
            <a:ext cx="22098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have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Susan      ___________   a </a:t>
            </a:r>
            <a:r>
              <a:rPr lang="fr-FR" sz="2000" dirty="0" err="1">
                <a:latin typeface="Comic Sans MS"/>
                <a:cs typeface="Comic Sans MS"/>
              </a:rPr>
              <a:t>husband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1336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has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Peter and Mary __________________ four grandchildren.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2800" y="5181600"/>
            <a:ext cx="2133600" cy="447675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Comic Sans MS" pitchFamily="66" charset="0"/>
              </a:rPr>
              <a:t>haven’t got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Linda ________________     a </a:t>
            </a:r>
            <a:r>
              <a:rPr lang="fr-FR" sz="2000" dirty="0" err="1">
                <a:latin typeface="Comic Sans MS"/>
                <a:cs typeface="Comic Sans MS"/>
              </a:rPr>
              <a:t>sister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71800" y="5181600"/>
            <a:ext cx="27432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hasn’t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John __________________ a </a:t>
            </a:r>
            <a:r>
              <a:rPr lang="fr-FR" sz="2000" dirty="0" err="1">
                <a:latin typeface="Comic Sans MS"/>
                <a:cs typeface="Comic Sans MS"/>
              </a:rPr>
              <a:t>sister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4200" y="5181600"/>
            <a:ext cx="23622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has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 2" descr="family tre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0225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38200" y="5181600"/>
            <a:ext cx="7467600" cy="400050"/>
          </a:xfrm>
          <a:prstGeom prst="rect">
            <a:avLst/>
          </a:prstGeom>
          <a:ln w="50800">
            <a:rou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Comic Sans MS"/>
                <a:cs typeface="Comic Sans MS"/>
              </a:rPr>
              <a:t>Peter and Mary   __________________ four </a:t>
            </a:r>
            <a:r>
              <a:rPr lang="fr-FR" sz="2000" dirty="0" err="1">
                <a:latin typeface="Comic Sans MS"/>
                <a:cs typeface="Comic Sans MS"/>
              </a:rPr>
              <a:t>children</a:t>
            </a:r>
            <a:r>
              <a:rPr lang="fr-FR" sz="2000" dirty="0">
                <a:latin typeface="Comic Sans MS"/>
                <a:cs typeface="Comic Sans MS"/>
              </a:rPr>
              <a:t>.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6600" y="5181600"/>
            <a:ext cx="2895600" cy="400050"/>
          </a:xfrm>
          <a:prstGeom prst="rect">
            <a:avLst/>
          </a:prstGeom>
          <a:solidFill>
            <a:srgbClr val="77FF54"/>
          </a:solidFill>
          <a:ln w="508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haven’t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got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Mark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aunt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uncle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uncle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1371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Tom and Bill  are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……………………………..…..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grandfathers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uncles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430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grandfathers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Paul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uncle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father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father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Jack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uncle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husband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1371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Bertie and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Molly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are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cousins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aunts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5600" y="3352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430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cousins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Jack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daughter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children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son</a:t>
            </a:r>
          </a:p>
        </p:txBody>
      </p:sp>
      <p:sp>
        <p:nvSpPr>
          <p:cNvPr id="8" name="Ellipse 7"/>
          <p:cNvSpPr/>
          <p:nvPr/>
        </p:nvSpPr>
        <p:spPr>
          <a:xfrm>
            <a:off x="3314700" y="2590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334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533400" y="4572000"/>
            <a:ext cx="4114800" cy="838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«  Paul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my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………………………….. »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257800" y="45720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husband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57800" y="52578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children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57800" y="59436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brother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14700" y="25908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362200" y="4724400"/>
            <a:ext cx="2133600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latin typeface="Comic Sans MS"/>
                <a:cs typeface="Comic Sans MS"/>
              </a:rPr>
              <a:t>husband</a:t>
            </a:r>
            <a:endParaRPr lang="fr-FR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212</Words>
  <Application>Microsoft Macintosh PowerPoint</Application>
  <PresentationFormat>Affichage à l'écran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ＭＳ ゴシック</vt:lpstr>
      <vt:lpstr>Zapf Dingbats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zboub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FERELLOC</dc:creator>
  <cp:lastModifiedBy> </cp:lastModifiedBy>
  <cp:revision>15</cp:revision>
  <dcterms:created xsi:type="dcterms:W3CDTF">2013-01-06T19:48:31Z</dcterms:created>
  <dcterms:modified xsi:type="dcterms:W3CDTF">2013-01-07T08:48:05Z</dcterms:modified>
</cp:coreProperties>
</file>